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8" r:id="rId5"/>
    <p:sldId id="261" r:id="rId6"/>
    <p:sldId id="275" r:id="rId7"/>
    <p:sldId id="276" r:id="rId8"/>
    <p:sldId id="277" r:id="rId9"/>
    <p:sldId id="278" r:id="rId10"/>
    <p:sldId id="269" r:id="rId11"/>
    <p:sldId id="279" r:id="rId12"/>
    <p:sldId id="270" r:id="rId13"/>
    <p:sldId id="280" r:id="rId14"/>
    <p:sldId id="272" r:id="rId15"/>
    <p:sldId id="281" r:id="rId16"/>
    <p:sldId id="273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21C"/>
    <a:srgbClr val="0D8697"/>
    <a:srgbClr val="C6247A"/>
    <a:srgbClr val="C52378"/>
    <a:srgbClr val="98124D"/>
    <a:srgbClr val="853E5B"/>
    <a:srgbClr val="F94900"/>
    <a:srgbClr val="613125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-171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508199"/>
            <a:ext cx="6734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Туймаада</a:t>
            </a:r>
            <a:r>
              <a:rPr lang="ru-RU" sz="66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6600" b="1" dirty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</a:t>
            </a:r>
            <a:r>
              <a:rPr lang="ru-RU" sz="6600" b="1" dirty="0" smtClean="0">
                <a:ln w="0">
                  <a:noFill/>
                </a:ln>
                <a:solidFill>
                  <a:srgbClr val="A2121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омнит героев</a:t>
            </a:r>
            <a:endParaRPr lang="ru-RU" sz="6600" b="1" dirty="0">
              <a:ln w="0">
                <a:noFill/>
              </a:ln>
              <a:solidFill>
                <a:srgbClr val="A2121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0800" y="2851150"/>
            <a:ext cx="23555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Морозова Р</a:t>
            </a:r>
            <a:r>
              <a:rPr lang="en-US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</a:t>
            </a:r>
            <a:r>
              <a:rPr lang="en-US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i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МБДОУ № 84 «Искорка»</a:t>
            </a:r>
            <a:r>
              <a:rPr lang="en-US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i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</a:t>
            </a:r>
            <a:r>
              <a:rPr lang="en-US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Якутск</a:t>
            </a:r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3" y="5646"/>
            <a:ext cx="8100365" cy="56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1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73" y="96044"/>
            <a:ext cx="7790687" cy="456485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3" y="4258357"/>
            <a:ext cx="8011846" cy="190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1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" y="1"/>
            <a:ext cx="8046635" cy="56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1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9135879" cy="695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7797800" cy="42291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820333"/>
            <a:ext cx="8030978" cy="23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4" y="1"/>
            <a:ext cx="8066065" cy="56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6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01599"/>
            <a:ext cx="7797800" cy="552535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61" y="4051300"/>
            <a:ext cx="7984239" cy="212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7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20" y="0"/>
            <a:ext cx="7991520" cy="56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4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49" y="444500"/>
            <a:ext cx="5971280" cy="5062606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perspectiveLef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" y="1257300"/>
            <a:ext cx="4369732" cy="2908300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1346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4031" y="379029"/>
            <a:ext cx="736240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Наш северный город Якутск расположен на вечной мерзлоте</a:t>
            </a:r>
            <a:r>
              <a:rPr lang="en-US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86" y="1938130"/>
            <a:ext cx="4793976" cy="359548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9" y="3130826"/>
            <a:ext cx="3403108" cy="255392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200151"/>
            <a:ext cx="2574233" cy="193067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5834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4031" y="379029"/>
            <a:ext cx="750155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городе много скверов</a:t>
            </a:r>
            <a:r>
              <a:rPr lang="en-US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площадей и улиц</a:t>
            </a:r>
            <a:r>
              <a:rPr lang="en-US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82" y="1801560"/>
            <a:ext cx="6808305" cy="348218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5114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4032" y="379029"/>
            <a:ext cx="746179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Многие улицы нашего города названы в честь </a:t>
            </a:r>
            <a:r>
              <a:rPr lang="ru-RU" sz="20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якутян</a:t>
            </a:r>
            <a:r>
              <a:rPr lang="en-US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сражавшихся на полях Великой Отечественной войны</a:t>
            </a:r>
            <a:r>
              <a:rPr lang="en-US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1431235"/>
            <a:ext cx="7395273" cy="406510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2855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31" y="0"/>
            <a:ext cx="923933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8361" y="155916"/>
            <a:ext cx="4727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ln w="0"/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 некоторых я вам расскажу</a:t>
            </a:r>
            <a:r>
              <a:rPr lang="en-US" sz="2000" b="1" i="1" dirty="0" smtClean="0">
                <a:ln w="0"/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0" y="705677"/>
            <a:ext cx="4635355" cy="314076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11" y="1172817"/>
            <a:ext cx="2841350" cy="4329676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1457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401" cy="6883164"/>
          </a:xfrm>
          <a:prstGeom prst="rect">
            <a:avLst/>
          </a:prstGeom>
          <a:ln>
            <a:solidFill>
              <a:srgbClr val="A2121C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384031" y="379029"/>
            <a:ext cx="7382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Эти улицы названы в честь </a:t>
            </a:r>
            <a:r>
              <a:rPr lang="ru-RU" sz="20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якутян</a:t>
            </a:r>
            <a:r>
              <a:rPr lang="ru-RU" sz="2000" b="1" i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Героев Советского Союза</a:t>
            </a:r>
            <a:r>
              <a:rPr lang="en-US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220345"/>
            <a:ext cx="3060700" cy="44627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8470"/>
            <a:ext cx="3784546" cy="453457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1168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6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30" y="172291"/>
            <a:ext cx="7702827" cy="512788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61" y="3787562"/>
            <a:ext cx="7979339" cy="26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4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80" y="0"/>
            <a:ext cx="8079659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94382"/>
            <a:ext cx="7759700" cy="543329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36" y="4076700"/>
            <a:ext cx="7952564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56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71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Win</cp:lastModifiedBy>
  <cp:revision>138</cp:revision>
  <dcterms:created xsi:type="dcterms:W3CDTF">2013-11-19T05:52:05Z</dcterms:created>
  <dcterms:modified xsi:type="dcterms:W3CDTF">2020-05-06T14:21:17Z</dcterms:modified>
</cp:coreProperties>
</file>